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75" r:id="rId5"/>
    <p:sldId id="276" r:id="rId6"/>
    <p:sldId id="277" r:id="rId7"/>
    <p:sldId id="280" r:id="rId8"/>
    <p:sldId id="278" r:id="rId9"/>
    <p:sldId id="281" r:id="rId10"/>
    <p:sldId id="282" r:id="rId11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>
        <p:scale>
          <a:sx n="102" d="100"/>
          <a:sy n="102" d="100"/>
        </p:scale>
        <p:origin x="-72" y="-72"/>
      </p:cViewPr>
      <p:guideLst>
        <p:guide orient="horz" pos="2160"/>
        <p:guide orient="horz" pos="1008"/>
        <p:guide orient="horz" pos="3793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24CE221E-83ED-4F6C-BA5F-3F9E6FDB6953}" type="datetimeFigureOut">
              <a:rPr kumimoji="1" lang="en-US" altLang="ja-JP"/>
              <a:t>11/28/2016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CA4CBEF8-5CDE-472B-839B-B8BB0C881006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97853E5F-CE67-483C-A264-F17AC70E9CA2}" type="datetimeFigureOut">
              <a:t>2016/11/28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6BB98AFB-CB0D-4DFE-87B9-B4B0D0DE73CD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ja-JP" smtClean="0"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370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98AFB-CB0D-4DFE-87B9-B4B0D0DE73CD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9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kumimoji="1" lang="ja-JP" sz="5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kumimoji="1" lang="ja-JP" sz="2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2015/7/14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RIYOYU GAS CENTER CO.,LTD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AAEAE4A8-A6E5-453E-B946-FB774B73F48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kumimoji="1" lang="ja-JP" sz="5400" b="1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kumimoji="1" lang="ja-JP" sz="36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kumimoji="1" lang="ja-JP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2015/7/14</a:t>
            </a:r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RIYOYU GAS CENTER CO.,LTD</a:t>
            </a:r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kumimoji="1" lang="ja-JP" sz="36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2015/7/14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mtClean="0"/>
              <a:t>RIYOYU GAS CENTER CO.,LTD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AAEAE4A8-A6E5-453E-B946-FB774B73F48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ja-JP" sz="3600" b="1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lang="ja-JP" sz="20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lang="ja-JP" sz="18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lang="ja-JP" sz="16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9836" y="-747464"/>
            <a:ext cx="5562598" cy="2514601"/>
          </a:xfrm>
        </p:spPr>
        <p:txBody>
          <a:bodyPr/>
          <a:lstStyle/>
          <a:p>
            <a:r>
              <a:rPr lang="ja-JP" altLang="en-US" dirty="0" smtClean="0"/>
              <a:t>ロッカーのご提案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3852" y="2132856"/>
            <a:ext cx="5029201" cy="1397000"/>
          </a:xfrm>
        </p:spPr>
        <p:txBody>
          <a:bodyPr/>
          <a:lstStyle/>
          <a:p>
            <a:r>
              <a:rPr lang="ja-JP" altLang="en-US" dirty="0" smtClean="0"/>
              <a:t>ＩＣカードを用いたロッカー</a:t>
            </a:r>
            <a:endParaRPr lang="en-US" altLang="ja-JP" dirty="0" smtClean="0"/>
          </a:p>
          <a:p>
            <a:r>
              <a:rPr kumimoji="1" lang="ja-JP" altLang="en-US" dirty="0" smtClean="0"/>
              <a:t>既存ロッカーの新規ご提案</a:t>
            </a:r>
            <a:endParaRPr kumimoji="1" lang="en-US" altLang="ja-JP" dirty="0" smtClean="0"/>
          </a:p>
          <a:p>
            <a:r>
              <a:rPr lang="ja-JP" altLang="en-US" dirty="0" smtClean="0"/>
              <a:t>納入</a:t>
            </a:r>
            <a:r>
              <a:rPr lang="ja-JP" altLang="en-US" dirty="0"/>
              <a:t>事例</a:t>
            </a:r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69876" y="42930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ユタカ電気株式会社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既存ロッカーの現状</a:t>
            </a:r>
            <a:endParaRPr kumimoji="1" lang="ja-JP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既存ロッカーはコインリターン式かダイヤル錠式</a:t>
            </a:r>
            <a:r>
              <a:rPr kumimoji="1" lang="ja-JP" altLang="en-US" sz="2400" dirty="0" smtClean="0"/>
              <a:t>が主流になっています。</a:t>
            </a:r>
            <a:endParaRPr kumimoji="1" lang="en-US" altLang="ja-JP" sz="2400" dirty="0" smtClean="0"/>
          </a:p>
          <a:p>
            <a:pPr marL="45720" indent="0">
              <a:buNone/>
            </a:pPr>
            <a:endParaRPr kumimoji="1" lang="en-US" altLang="ja-JP" sz="2400" dirty="0" smtClean="0"/>
          </a:p>
          <a:p>
            <a:r>
              <a:rPr lang="ja-JP" altLang="en-US" sz="2400" dirty="0" smtClean="0"/>
              <a:t>暗証番号忘れや鍵の紛失の</a:t>
            </a:r>
            <a:r>
              <a:rPr lang="ja-JP" altLang="en-US" sz="2400" dirty="0"/>
              <a:t>問題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45720" indent="0"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ゴルフ場、温浴施設及びスポーツクラブも</a:t>
            </a:r>
            <a:r>
              <a:rPr lang="en-US" altLang="ja-JP" sz="2400" dirty="0" smtClean="0"/>
              <a:t>IC</a:t>
            </a:r>
            <a:r>
              <a:rPr lang="ja-JP" altLang="en-US" sz="2400" dirty="0" smtClean="0"/>
              <a:t>錠のロッカーを検討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pPr marL="45720" indent="0">
              <a:buNone/>
            </a:pPr>
            <a:endParaRPr kumimoji="1" lang="en-US" altLang="ja-JP" sz="2400" dirty="0" smtClean="0"/>
          </a:p>
          <a:p>
            <a:r>
              <a:rPr lang="ja-JP" altLang="en-US" sz="2400" dirty="0" smtClean="0"/>
              <a:t>さまざまな悪戯の対策。</a:t>
            </a:r>
            <a:endParaRPr lang="en-US" altLang="ja-JP" sz="2400" dirty="0" smtClean="0"/>
          </a:p>
          <a:p>
            <a:pPr marL="45720" indent="0">
              <a:buNone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IC</a:t>
            </a:r>
            <a:r>
              <a:rPr lang="ja-JP" altLang="en-US" dirty="0" smtClean="0"/>
              <a:t>ロッカーの提案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さまざまな</a:t>
            </a:r>
            <a:r>
              <a:rPr kumimoji="1" lang="en-US" altLang="ja-JP" sz="2400" dirty="0" smtClean="0"/>
              <a:t>IC</a:t>
            </a:r>
            <a:r>
              <a:rPr kumimoji="1" lang="ja-JP" altLang="en-US" sz="2400" dirty="0" smtClean="0"/>
              <a:t>に対応。（マイフェア・</a:t>
            </a:r>
            <a:r>
              <a:rPr kumimoji="1" lang="en-US" altLang="ja-JP" sz="2400" dirty="0" smtClean="0"/>
              <a:t>ISO15693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OP</a:t>
            </a:r>
            <a:r>
              <a:rPr kumimoji="1" lang="ja-JP" altLang="en-US" sz="2400" dirty="0" smtClean="0"/>
              <a:t>：フェリカ）</a:t>
            </a:r>
            <a:endParaRPr kumimoji="1" lang="en-US" altLang="ja-JP" sz="2400" dirty="0" smtClean="0"/>
          </a:p>
          <a:p>
            <a:pPr marL="45720" indent="0">
              <a:buNone/>
            </a:pPr>
            <a:endParaRPr kumimoji="1" lang="en-US" altLang="ja-JP" sz="2400" dirty="0" smtClean="0"/>
          </a:p>
          <a:p>
            <a:r>
              <a:rPr lang="ja-JP" altLang="en-US" sz="2400" dirty="0" smtClean="0"/>
              <a:t>暗証番号忘れや鍵の紛失の問題解消。</a:t>
            </a:r>
            <a:endParaRPr lang="en-US" altLang="ja-JP" sz="2400" dirty="0" smtClean="0"/>
          </a:p>
          <a:p>
            <a:pPr marL="45720" indent="0">
              <a:buNone/>
            </a:pPr>
            <a:endParaRPr lang="en-US" altLang="ja-JP" sz="2400" dirty="0" smtClean="0"/>
          </a:p>
          <a:p>
            <a:r>
              <a:rPr kumimoji="1" lang="ja-JP" altLang="en-US" sz="2400" dirty="0" smtClean="0"/>
              <a:t>悪戯の対策に。</a:t>
            </a:r>
            <a:endParaRPr kumimoji="1" lang="en-US" altLang="ja-JP" sz="2400" dirty="0" smtClean="0"/>
          </a:p>
          <a:p>
            <a:pPr marL="45720" indent="0">
              <a:buNone/>
            </a:pPr>
            <a:endParaRPr kumimoji="1" lang="en-US" altLang="ja-JP" sz="2400" dirty="0" smtClean="0"/>
          </a:p>
          <a:p>
            <a:r>
              <a:rPr lang="ja-JP" altLang="en-US" sz="2400" dirty="0"/>
              <a:t>固有</a:t>
            </a:r>
            <a:r>
              <a:rPr lang="ja-JP" altLang="en-US" sz="2400" dirty="0" smtClean="0"/>
              <a:t>の方々に対してロッカーの提供。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0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納入事例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2330053"/>
            <a:ext cx="4251325" cy="3188493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5" y="2329458"/>
            <a:ext cx="4252913" cy="3189684"/>
          </a:xfr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70C-437E-459B-A21F-7E110522C33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55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納入事例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375" y="2352675"/>
            <a:ext cx="4191000" cy="314325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338" y="2351881"/>
            <a:ext cx="4191000" cy="3143250"/>
          </a:xfr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納入事例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375" y="2352675"/>
            <a:ext cx="4191000" cy="314325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1834158"/>
            <a:ext cx="5580857" cy="4185642"/>
          </a:xfr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77-D996-451A-BC1C-D0C428E8DEA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8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納入事例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77" y="1828800"/>
            <a:ext cx="2355597" cy="419100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852802"/>
            <a:ext cx="5750946" cy="3232382"/>
          </a:xfr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1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納入事例（木製扉に後付け）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28800"/>
            <a:ext cx="3144774" cy="4193032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06" y="1828800"/>
            <a:ext cx="3143250" cy="4191000"/>
          </a:xfr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納入事例（木製扉に後付け）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2330053"/>
            <a:ext cx="4251325" cy="3188493"/>
          </a:xfr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altLang="ja-JP" smtClean="0"/>
              <a:t>9</a:t>
            </a:fld>
            <a:endParaRPr kumimoji="1" lang="ja-JP" altLang="en-US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5" y="2329458"/>
            <a:ext cx="4252913" cy="3189684"/>
          </a:xfrm>
        </p:spPr>
      </p:pic>
    </p:spTree>
    <p:extLst>
      <p:ext uri="{BB962C8B-B14F-4D97-AF65-F5344CB8AC3E}">
        <p14:creationId xmlns:p14="http://schemas.microsoft.com/office/powerpoint/2010/main" val="19843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ビジネスにおけるコントラストのプレゼンテーション (ワイドスクリーン)</Template>
  <TotalTime>0</TotalTime>
  <Words>115</Words>
  <Application>Microsoft Office PowerPoint</Application>
  <PresentationFormat>ユーザー設定</PresentationFormat>
  <Paragraphs>39</Paragraphs>
  <Slides>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Business Contrast 16x9</vt:lpstr>
      <vt:lpstr>ロッカーのご提案</vt:lpstr>
      <vt:lpstr>既存ロッカーの現状</vt:lpstr>
      <vt:lpstr>ICロッカーの提案</vt:lpstr>
      <vt:lpstr>納入事例</vt:lpstr>
      <vt:lpstr>納入事例</vt:lpstr>
      <vt:lpstr>納入事例</vt:lpstr>
      <vt:lpstr>納入事例</vt:lpstr>
      <vt:lpstr>納入事例（木製扉に後付け）</vt:lpstr>
      <vt:lpstr>納入事例（木製扉に後付け）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2014-01-07T03:00:20Z</dcterms:created>
  <dcterms:modified xsi:type="dcterms:W3CDTF">2016-11-28T02:04:19Z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